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56" r:id="rId2"/>
    <p:sldId id="308" r:id="rId3"/>
    <p:sldId id="309" r:id="rId4"/>
    <p:sldId id="310" r:id="rId5"/>
    <p:sldId id="276" r:id="rId6"/>
    <p:sldId id="277" r:id="rId7"/>
    <p:sldId id="272" r:id="rId8"/>
    <p:sldId id="258" r:id="rId9"/>
    <p:sldId id="259" r:id="rId10"/>
    <p:sldId id="260" r:id="rId11"/>
    <p:sldId id="271" r:id="rId12"/>
    <p:sldId id="262" r:id="rId13"/>
    <p:sldId id="307" r:id="rId14"/>
    <p:sldId id="311" r:id="rId15"/>
    <p:sldId id="312" r:id="rId16"/>
    <p:sldId id="291" r:id="rId17"/>
    <p:sldId id="313" r:id="rId18"/>
    <p:sldId id="285" r:id="rId19"/>
    <p:sldId id="314" r:id="rId20"/>
    <p:sldId id="270" r:id="rId21"/>
    <p:sldId id="30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99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92" autoAdjust="0"/>
    <p:restoredTop sz="94574" autoAdjust="0"/>
  </p:normalViewPr>
  <p:slideViewPr>
    <p:cSldViewPr>
      <p:cViewPr>
        <p:scale>
          <a:sx n="52" d="100"/>
          <a:sy n="52" d="100"/>
        </p:scale>
        <p:origin x="-190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CE0D3-AA38-4E1B-807E-DDB20E8629C3}" type="datetimeFigureOut">
              <a:rPr lang="ru-RU" smtClean="0"/>
              <a:pPr/>
              <a:t>10.03.2015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76123-42CE-4A34-873A-DECBA7466D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76123-42CE-4A34-873A-DECBA7466D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76123-42CE-4A34-873A-DECBA7466D3D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10.03.2015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10.03.2015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10.03.2015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10.03.2015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10.03.2015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10.03.2015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10.03.2015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10.03.2015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10.03.2015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10.03.2015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4470-9378-48BA-AA1F-3D360820DF07}" type="datetimeFigureOut">
              <a:rPr lang="ru-RU" smtClean="0"/>
              <a:pPr/>
              <a:t>10.03.2015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0E4470-9378-48BA-AA1F-3D360820DF07}" type="datetimeFigureOut">
              <a:rPr lang="ru-RU" smtClean="0"/>
              <a:pPr/>
              <a:t>10.03.2015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09419B-6202-4879-8FC8-12852DF60AB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820472" cy="15121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301208"/>
            <a:ext cx="5148064" cy="1556792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Воспитатели: Васина Е.Н.                  		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Коробкова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Т.Д.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0486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по формированию интонационной выразительности речи у дошкольников</a:t>
            </a:r>
            <a:endParaRPr lang="ru-RU" sz="4000" b="1" dirty="0">
              <a:ln>
                <a:solidFill>
                  <a:schemeClr val="tx2">
                    <a:lumMod val="25000"/>
                  </a:schemeClr>
                </a:solidFill>
              </a:ln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/>
          </a:p>
        </p:txBody>
      </p:sp>
    </p:spTree>
  </p:cSld>
  <p:clrMapOvr>
    <a:masterClrMapping/>
  </p:clrMapOvr>
  <p:transition advTm="848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7041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работы: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075240" cy="5085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1. Развитие восприятия интонации;</a:t>
            </a:r>
          </a:p>
          <a:p>
            <a:pPr>
              <a:buNone/>
            </a:pPr>
            <a:r>
              <a:rPr lang="ru-RU" sz="4000" dirty="0" smtClean="0"/>
              <a:t>2. Формирование навыков её использования в собственной речи.</a:t>
            </a:r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560840" cy="86409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Направления работы: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-развитие речевого слуха (восприятия изменений силы, высоты голоса, тембра и темпа речи);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-развитие восприятия и воспроизведения ритмических структур, речевого ритма;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-развитие фонационного (речевого) дыхания;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  -координация дыхания, голосообразования и артикуляции;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-развитие мимики и выразительности движений;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-развитие способностей понимать и передавать различные эмоции;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-развитие силы голоса, расширение высотного диапазона голоса;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-совершенствование темпоритмической организации высказываний;</a:t>
            </a:r>
          </a:p>
          <a:p>
            <a:pPr>
              <a:buNone/>
            </a:pPr>
            <a:r>
              <a:rPr lang="ru-RU" sz="2000" dirty="0" smtClean="0">
                <a:cs typeface="Arial" pitchFamily="34" charset="0"/>
              </a:rPr>
              <a:t>  -формирование восприятия и воспроизведения мелодики повествовательных, вопросительных и восклицательных высказываний.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деятельности: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Гимнастика( артикуляционная, дыхательная, пальчиковая);</a:t>
            </a:r>
          </a:p>
          <a:p>
            <a:r>
              <a:rPr lang="ru-RU" dirty="0" smtClean="0"/>
              <a:t>Упражнения для эмоционального развития детей;</a:t>
            </a:r>
          </a:p>
          <a:p>
            <a:r>
              <a:rPr lang="ru-RU" dirty="0" err="1" smtClean="0"/>
              <a:t>Логоритмические</a:t>
            </a:r>
            <a:r>
              <a:rPr lang="ru-RU" dirty="0" smtClean="0"/>
              <a:t> упражнения;</a:t>
            </a:r>
          </a:p>
          <a:p>
            <a:r>
              <a:rPr lang="ru-RU" dirty="0" smtClean="0"/>
              <a:t>Упражнения на развитие выразительности </a:t>
            </a:r>
            <a:r>
              <a:rPr lang="ru-RU" dirty="0" err="1" smtClean="0"/>
              <a:t>мими-ки</a:t>
            </a:r>
            <a:r>
              <a:rPr lang="ru-RU" dirty="0" smtClean="0"/>
              <a:t>, жестов, пантомимы;</a:t>
            </a:r>
          </a:p>
          <a:p>
            <a:r>
              <a:rPr lang="ru-RU" dirty="0" smtClean="0"/>
              <a:t>Театральные этюды;</a:t>
            </a:r>
          </a:p>
          <a:p>
            <a:r>
              <a:rPr lang="ru-RU" dirty="0" smtClean="0"/>
              <a:t>Речевые игры;</a:t>
            </a:r>
          </a:p>
          <a:p>
            <a:r>
              <a:rPr lang="ru-RU" dirty="0" smtClean="0"/>
              <a:t>Игры-драматизации, игры- упражнения;</a:t>
            </a:r>
          </a:p>
          <a:p>
            <a:r>
              <a:rPr lang="ru-RU" dirty="0" smtClean="0"/>
              <a:t>Инсценирование.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Театр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Содержимое 5" descr="P1030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00162"/>
            <a:ext cx="6255399" cy="522348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12558"/>
            <a:ext cx="7486283" cy="5512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6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8156" y="980728"/>
            <a:ext cx="6508180" cy="53438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8069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Сюжетно-ролевые игры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Содержимое 6" descr="P1030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5435" y="1700808"/>
            <a:ext cx="7387367" cy="462379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05218"/>
            <a:ext cx="6959178" cy="5219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Речевые игры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4" descr="P1020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581" y="1556792"/>
            <a:ext cx="7799033" cy="476780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51397"/>
            <a:ext cx="6912768" cy="54732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733256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Очень часто речь детей невыразительна и неэмоциональна. Многие дети заучивают тексты стихотворений или роли к сказкам-драматизациям, но не умеют передать характер героев, их настроение. Отсутствие видимой эмоциональности и монотонность голоса, нарушение речевого ритма и других элементов не способствуют коммуникации таких детей, ухудшают их адаптацию в обществе.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Поэтому важно научить детей понимать собственное эмоциональное состояние, выражать свои чувства и распознавать чувства других людей через мимику, жесты и интонацию. По мнению специалистов именно дошкольный возраст является наиболее благоприятным для решения данных задач.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48680"/>
            <a:ext cx="870264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Результаты проделанной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Значительно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возрос интерес детей к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интонационной стороне речи. Дети используют различные средства выразительности. Повысилась  игровая  и творческая  активность.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разнообразнее и интереснее.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У детей большое желание  общаться, выступать, импровизировать.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99551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18161">
        <p14:reveal/>
      </p:transition>
    </mc:Choice>
    <mc:Fallback>
      <p:transition spd="slow" advTm="181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3168352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</a:t>
            </a:r>
            <a:br>
              <a:rPr lang="ru-RU" sz="8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8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внимание!</a:t>
            </a:r>
            <a:endParaRPr lang="ru-RU" sz="880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Развивающая среда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76780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  Развивающая среда – это система условий, обеспечивающая возможность осуществления детской деятельности и предусматривающая ряд базовых компонентов, необходимых для полноценного развития ребенка. Каждому коллективу ДОУ приходится искать ответ на вопрос: как создать эффективную предметную среду, стимулирующую развитие дошкольников? Детская деятельность не может быть полноценной на чисто вербальном уровне, вне предметной среды, иначе у ребенка исчезнет стремление узнавать новое, может появиться апатия. Поэтому предметно-развивающая среда должна отвечать требованиям актуального ближайшего и перспективного творческого развития каждого ребенка.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008112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Задачи: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39248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Организация безопасной, комфортной предметно - развивающей среды, способствующей эмоциональному благополучию детей с учетом их потребностей и интересов, направленную на активизацию речи и речевого общения.</a:t>
            </a:r>
          </a:p>
          <a:p>
            <a:pPr algn="just"/>
            <a:r>
              <a:rPr lang="ru-RU" dirty="0" smtClean="0"/>
              <a:t>Создание условий, для обеспечения разных видов деятельности дошкольников(игровой, творческой, театрализованной, самостоятельной).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9144000" cy="504056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Содержание: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32" y="1000108"/>
            <a:ext cx="8712968" cy="61653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Ширмы для настольного театра</a:t>
            </a:r>
          </a:p>
          <a:p>
            <a:r>
              <a:rPr lang="ru-RU" sz="2400" dirty="0" smtClean="0"/>
              <a:t>Различные виды театра: пластилиновый, кукольный, перчаточный, пальчиковый, плоскостной</a:t>
            </a:r>
          </a:p>
          <a:p>
            <a:r>
              <a:rPr lang="ru-RU" sz="2400" dirty="0" smtClean="0"/>
              <a:t>Набор масок</a:t>
            </a:r>
          </a:p>
          <a:p>
            <a:r>
              <a:rPr lang="ru-RU" sz="2400" dirty="0" smtClean="0"/>
              <a:t>Набор «Эмоции»</a:t>
            </a:r>
          </a:p>
          <a:p>
            <a:r>
              <a:rPr lang="ru-RU" sz="2400" dirty="0" smtClean="0"/>
              <a:t>Уголок Ряженья</a:t>
            </a:r>
          </a:p>
          <a:p>
            <a:r>
              <a:rPr lang="ru-RU" sz="2400" dirty="0" smtClean="0"/>
              <a:t>Костюмы и </a:t>
            </a:r>
            <a:r>
              <a:rPr lang="ru-RU" sz="2400" dirty="0" smtClean="0"/>
              <a:t>атрибуты</a:t>
            </a:r>
          </a:p>
          <a:p>
            <a:r>
              <a:rPr lang="ru-RU" sz="2400" dirty="0" smtClean="0"/>
              <a:t>Уголок «Мы в Мордовии живем»</a:t>
            </a:r>
          </a:p>
          <a:p>
            <a:r>
              <a:rPr lang="ru-RU" sz="2400" dirty="0" smtClean="0"/>
              <a:t>Уголок «Краеведения»</a:t>
            </a:r>
          </a:p>
          <a:p>
            <a:r>
              <a:rPr lang="ru-RU" sz="2400" dirty="0" smtClean="0"/>
              <a:t>Уголок «Гараж» и «Автомастерская»</a:t>
            </a:r>
          </a:p>
          <a:p>
            <a:r>
              <a:rPr lang="ru-RU" sz="2400" dirty="0" smtClean="0"/>
              <a:t>Уголок «Знакомство с окружающим», «О самом себе»</a:t>
            </a:r>
          </a:p>
          <a:p>
            <a:r>
              <a:rPr lang="ru-RU" sz="2400" dirty="0" smtClean="0"/>
              <a:t>Дидактический уголок с играми по развитию речи</a:t>
            </a:r>
          </a:p>
          <a:p>
            <a:r>
              <a:rPr lang="ru-RU" sz="2400" dirty="0" smtClean="0"/>
              <a:t>Макеты «Домашние животные», «Дикие животные»</a:t>
            </a:r>
          </a:p>
          <a:p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669360"/>
          </a:xfrm>
        </p:spPr>
        <p:txBody>
          <a:bodyPr>
            <a:normAutofit lnSpcReduction="10000"/>
          </a:bodyPr>
          <a:lstStyle/>
          <a:p>
            <a:endParaRPr lang="ru-RU" sz="3100" dirty="0" smtClean="0"/>
          </a:p>
          <a:p>
            <a:r>
              <a:rPr lang="ru-RU" sz="3100" dirty="0" smtClean="0"/>
              <a:t>Кукла </a:t>
            </a:r>
            <a:r>
              <a:rPr lang="ru-RU" sz="3100" dirty="0" smtClean="0"/>
              <a:t>Матрёна, </a:t>
            </a:r>
            <a:r>
              <a:rPr lang="ru-RU" sz="3100" dirty="0" smtClean="0"/>
              <a:t>«</a:t>
            </a:r>
            <a:r>
              <a:rPr lang="ru-RU" sz="3100" dirty="0" smtClean="0"/>
              <a:t>Яблоки настроения» и др.</a:t>
            </a:r>
          </a:p>
          <a:p>
            <a:r>
              <a:rPr lang="ru-RU" sz="3100" dirty="0" smtClean="0"/>
              <a:t>Наборы </a:t>
            </a:r>
            <a:r>
              <a:rPr lang="ru-RU" sz="3100" dirty="0" smtClean="0"/>
              <a:t>для сюжетно-ролевых игр «Больница», «Дочки-матери», «Парикмахерская»,  «Магазин</a:t>
            </a:r>
            <a:r>
              <a:rPr lang="ru-RU" sz="3100" dirty="0" smtClean="0"/>
              <a:t>»</a:t>
            </a:r>
            <a:endParaRPr lang="ru-RU" sz="3100" dirty="0" smtClean="0"/>
          </a:p>
          <a:p>
            <a:r>
              <a:rPr lang="ru-RU" sz="3100" dirty="0" smtClean="0"/>
              <a:t>Наборы предметных картинок</a:t>
            </a:r>
          </a:p>
          <a:p>
            <a:r>
              <a:rPr lang="ru-RU" sz="3100" dirty="0" smtClean="0"/>
              <a:t>Звучащие предметы(для развития фонематического восприятия и слуха)</a:t>
            </a:r>
          </a:p>
          <a:p>
            <a:r>
              <a:rPr lang="ru-RU" sz="3100" dirty="0" smtClean="0"/>
              <a:t>Игры для развития речевого дыхания</a:t>
            </a:r>
          </a:p>
          <a:p>
            <a:r>
              <a:rPr lang="ru-RU" sz="3100" dirty="0" smtClean="0"/>
              <a:t>Дидактические игры</a:t>
            </a:r>
          </a:p>
          <a:p>
            <a:r>
              <a:rPr lang="ru-RU" sz="3100" dirty="0" smtClean="0"/>
              <a:t>Книги, наборы открыток</a:t>
            </a:r>
          </a:p>
          <a:p>
            <a:r>
              <a:rPr lang="ru-RU" sz="3100" dirty="0" smtClean="0"/>
              <a:t>Книжки-самоделки</a:t>
            </a:r>
          </a:p>
          <a:p>
            <a:r>
              <a:rPr lang="ru-RU" sz="3100" dirty="0" smtClean="0"/>
              <a:t>Диски с мультфильмами и музыкой</a:t>
            </a:r>
          </a:p>
          <a:p>
            <a:pPr>
              <a:buNone/>
            </a:pPr>
            <a:endParaRPr lang="ru-RU" sz="3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родителями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54088"/>
            <a:ext cx="8435280" cy="5703912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Совместные выступления взрослых и детей</a:t>
            </a:r>
          </a:p>
          <a:p>
            <a:r>
              <a:rPr lang="ru-RU" sz="2400" dirty="0" smtClean="0"/>
              <a:t>Участие в праздниках и конкурсах  ДОУ</a:t>
            </a:r>
          </a:p>
          <a:p>
            <a:r>
              <a:rPr lang="ru-RU" sz="2400" dirty="0" smtClean="0"/>
              <a:t>Помощь в пополнении уголка Ряженья, в изготовлении костюмов, реквизитов для театральной деятельности</a:t>
            </a:r>
          </a:p>
          <a:p>
            <a:r>
              <a:rPr lang="ru-RU" sz="2400" dirty="0" smtClean="0"/>
              <a:t>Родительские собрания</a:t>
            </a:r>
          </a:p>
          <a:p>
            <a:r>
              <a:rPr lang="ru-RU" sz="2400" dirty="0" smtClean="0"/>
              <a:t>Беседы</a:t>
            </a:r>
          </a:p>
          <a:p>
            <a:r>
              <a:rPr lang="ru-RU" sz="2400" dirty="0" smtClean="0"/>
              <a:t>Консультации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ЦЕЛЬ ОБУЧЕНИЯ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Способствовать развитию  интонационной стороны речи  дошкольников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ЗАДАЧИ :</a:t>
            </a:r>
            <a:endParaRPr lang="ru-RU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1.Обучение  детей интонационной выразительности речи с помощью таких  компонентов, как мелодика, темп, ритм, тембр, логическое ударение.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2.Формирование интереса к художественным произведениям, к малым формам фольклора.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3.Развитие эмоциональной сферы ребёнка.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4.Применение детьми выразительных средств театра: мимики, жестов, поз, движений.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5.Способствовать развитию речи, памяти, воображения.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6.Развитие творческих способностей, артистизма, коммуникативных навыков у детей.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7|1.7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E2AFD8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1303</TotalTime>
  <Words>654</Words>
  <Application>Microsoft Office PowerPoint</Application>
  <PresentationFormat>Экран (4:3)</PresentationFormat>
  <Paragraphs>87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</vt:lpstr>
      <vt:lpstr>Актуальность</vt:lpstr>
      <vt:lpstr>Развивающая среда</vt:lpstr>
      <vt:lpstr>  Задачи:</vt:lpstr>
      <vt:lpstr>  Содержание:</vt:lpstr>
      <vt:lpstr>Слайд 6</vt:lpstr>
      <vt:lpstr> Работа с родителями</vt:lpstr>
      <vt:lpstr>   ЦЕЛЬ ОБУЧЕНИЯ</vt:lpstr>
      <vt:lpstr>   ЗАДАЧИ :</vt:lpstr>
      <vt:lpstr>Этапы работы:</vt:lpstr>
      <vt:lpstr>Направления работы:</vt:lpstr>
      <vt:lpstr>Виды деятельности:</vt:lpstr>
      <vt:lpstr>Театр </vt:lpstr>
      <vt:lpstr>Слайд 14</vt:lpstr>
      <vt:lpstr>Слайд 15</vt:lpstr>
      <vt:lpstr>Сюжетно-ролевые игры</vt:lpstr>
      <vt:lpstr>Слайд 17</vt:lpstr>
      <vt:lpstr> Речевые игры</vt:lpstr>
      <vt:lpstr>Слайд 19</vt:lpstr>
      <vt:lpstr>Слайд 20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№41 «ПОДСНЕЖНИК»</dc:title>
  <dc:creator>Дружок</dc:creator>
  <cp:lastModifiedBy>USER</cp:lastModifiedBy>
  <cp:revision>89</cp:revision>
  <dcterms:created xsi:type="dcterms:W3CDTF">2012-10-13T13:34:07Z</dcterms:created>
  <dcterms:modified xsi:type="dcterms:W3CDTF">2015-03-10T18:32:36Z</dcterms:modified>
</cp:coreProperties>
</file>